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330" r:id="rId2"/>
    <p:sldId id="270" r:id="rId3"/>
    <p:sldId id="293" r:id="rId4"/>
    <p:sldId id="258" r:id="rId5"/>
    <p:sldId id="294" r:id="rId6"/>
    <p:sldId id="262" r:id="rId7"/>
    <p:sldId id="327" r:id="rId8"/>
    <p:sldId id="323" r:id="rId9"/>
    <p:sldId id="324" r:id="rId10"/>
    <p:sldId id="325" r:id="rId11"/>
    <p:sldId id="326" r:id="rId12"/>
    <p:sldId id="319" r:id="rId13"/>
    <p:sldId id="322" r:id="rId14"/>
    <p:sldId id="318" r:id="rId15"/>
    <p:sldId id="328" r:id="rId16"/>
    <p:sldId id="290" r:id="rId17"/>
    <p:sldId id="307" r:id="rId18"/>
    <p:sldId id="303" r:id="rId19"/>
    <p:sldId id="304" r:id="rId20"/>
    <p:sldId id="305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0" autoAdjust="0"/>
  </p:normalViewPr>
  <p:slideViewPr>
    <p:cSldViewPr>
      <p:cViewPr varScale="1">
        <p:scale>
          <a:sx n="79" d="100"/>
          <a:sy n="79" d="100"/>
        </p:scale>
        <p:origin x="-15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DC5E-055E-4445-A613-3F60C8866412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3335-B6B9-4803-BF6D-0DC40DB5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3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Организация и проведение семейных соревнований по  </a:t>
            </a:r>
            <a:r>
              <a:rPr lang="ru-RU" sz="3600" dirty="0" smtClean="0"/>
              <a:t>скалолазанию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76" y="3733800"/>
            <a:ext cx="4038600" cy="2270607"/>
          </a:xfrm>
        </p:spPr>
      </p:pic>
      <p:sp>
        <p:nvSpPr>
          <p:cNvPr id="3" name="Прямоугольник 2"/>
          <p:cNvSpPr/>
          <p:nvPr/>
        </p:nvSpPr>
        <p:spPr>
          <a:xfrm>
            <a:off x="4285835" y="2362200"/>
            <a:ext cx="4242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Составитель: Сергеева Светлана Николаевна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МБУ ДО «Станция туризма и экскурсий»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8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35" y="392020"/>
            <a:ext cx="6837830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Официальное вступление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скалолазания в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олимпийскую семью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373" y="1825625"/>
            <a:ext cx="4659406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Перед Олимпийскими играми в Ванкувере Международный олимпийский комитет признал скалолазание олимпийским видом спорта. В соответствии с регламентом МОК решение об олимпийской программе утверждается за семь лет до начала Олимпиады. </a:t>
            </a:r>
          </a:p>
        </p:txBody>
      </p:sp>
      <p:pic>
        <p:nvPicPr>
          <p:cNvPr id="5122" name="Picture 2" descr="https://2020-god.com/wp-content/uploads/2018/11/olimpiada-v-2020-godu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3" y="2111188"/>
            <a:ext cx="3707274" cy="39130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9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Искусственный рельеф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1982 году решением международной Федерации  скалолазания  соревнования стали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закрытых помещениях на искусственном рельефе. Основными причинами принятия этого решения были погодные факторы, стремление создать равные и комфортные условия для участников, зрителей, телевидения и других СМИ, а также проблема защиты окружающей среды при подготовке трасс. С этого года у нас в стране стали строить  –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скалодромы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искусственное сооружение, имитирующее рельеф скалы (тренажёр для скалолазания.)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4053"/>
            <a:ext cx="8194964" cy="1143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1752600"/>
            <a:ext cx="8686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 1982 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года начинается развитие юношеского скалолазания.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Соревнования проводятся 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по 4 возрастным группам: подростковая (до 12 лет), младшая (13–14лет), средняя (15–16 лет) и старшая (17–18 лет).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В   1990 </a:t>
            </a: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в Алтайском  крае были проведены первые детско-юношеские соревнования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В городе Рубцовске  детское  скалолазание было открыто на </a:t>
            </a:r>
            <a:endParaRPr lang="ru-RU" sz="2400" dirty="0" smtClean="0">
              <a:solidFill>
                <a:srgbClr val="04617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Станции туризма и экскурсий» в 1990 году.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 err="1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был построен в нашем городе в 2007 году.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447800"/>
            <a:ext cx="7086600" cy="4419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 с этим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оказалось,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спортивное скалолазание имеет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большую притягательную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для самых молодых - практически во всех крупных скалолазных центрах страны стали появляться детские  клубы и секции. Появились соревнования среди подростков, а затем и международные соревнования для юношей и девушек различных возрастных групп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81200"/>
            <a:ext cx="6324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2017 году  в МБУ ДО «Станция туризма  и экскурсий»   организовали объединение «Паучок » по программе «Семейное скалолазание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направлено оно на   формирование здорового образа жизни  семьи.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 совместном   занятии скалолазанием дети будут брать  пример  с сильных, смелых  родителей  и привыкнут к активному  отдыху с малых лет. Помимо физических нагрузок, обеспечивающих физическое развитие, занятия скалолазанием способствуют развитию памяти, внимания, мышления, воспитанию трудолюбия, волевых  качеств и сильных черт личности. Скалолазание – это больше, чем просто спорт, это разумный компромисс между умственной и физической нагрузкой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54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9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696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МБУ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«Станция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туризма и экскурсий»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4807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/>
              <a:t>лазание </a:t>
            </a:r>
            <a:r>
              <a:rPr lang="ru-RU" dirty="0" smtClean="0"/>
              <a:t>на </a:t>
            </a:r>
            <a:r>
              <a:rPr lang="ru-RU" dirty="0" smtClean="0"/>
              <a:t>трудность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      лазание на </a:t>
            </a:r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7" name="Содержимое 6" descr="PC1513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4944"/>
            <a:ext cx="4040188" cy="3030141"/>
          </a:xfrm>
        </p:spPr>
      </p:pic>
      <p:pic>
        <p:nvPicPr>
          <p:cNvPr id="8" name="Содержимое 7" descr="PC1513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Команда «Паучок » на открытии соревнований</a:t>
            </a:r>
            <a:endParaRPr lang="ru-RU" dirty="0"/>
          </a:p>
        </p:txBody>
      </p:sp>
      <p:pic>
        <p:nvPicPr>
          <p:cNvPr id="1026" name="Picture 2" descr="C:\Users\Admin\Desktop\презентация семья\IMG-20210326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dirty="0" smtClean="0"/>
              <a:t>Старт ребенка и родителя.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0" y="1920875"/>
            <a:ext cx="3336500" cy="44338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3200400" cy="26023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10108"/>
            <a:ext cx="3773055" cy="27184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Победители краевого фестиваля «Вертикали – 2024»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79415"/>
            <a:ext cx="6345569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43800" cy="18589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Объект исследования:</a:t>
            </a:r>
            <a:r>
              <a:rPr lang="ru-RU" sz="2800" dirty="0" smtClean="0"/>
              <a:t> процесс организации </a:t>
            </a:r>
            <a:r>
              <a:rPr lang="ru-RU" sz="2800" dirty="0" smtClean="0"/>
              <a:t>проведения </a:t>
            </a:r>
            <a:r>
              <a:rPr lang="ru-RU" sz="2800" dirty="0" smtClean="0"/>
              <a:t>семейных   соревнований по скалолазанию.</a:t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shley-coatesjpeg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5181600" cy="4267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6094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Опыт организаций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соревнований семейного скалолазания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показал их положительное влияние на воспитание 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физической культуре и скалолазанию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Выбирая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скалолазание,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станут правонарушителями, не будут проводить время за компьютером, 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пристрастятся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вредным привычкам, а станут физически развитыми, творческими гражданами своей страны с активной жизненной позицией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Подводя итог этих соревнований можно с уверенностью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сказать,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у семейных соревнований есть будущее.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133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 семь  лет  существования  объединения «Паучок»  сложилась дружная  и сплоченная команда, которую объединяют тренировки, походы выходного </a:t>
            </a:r>
            <a:r>
              <a:rPr lang="ru-RU" sz="2800" smtClean="0"/>
              <a:t>дня </a:t>
            </a:r>
            <a:r>
              <a:rPr lang="ru-RU" sz="2800" smtClean="0"/>
              <a:t>и </a:t>
            </a:r>
            <a:r>
              <a:rPr lang="ru-RU" sz="2800" dirty="0" smtClean="0"/>
              <a:t>соревнования.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 descr="C:\Users\Admin\Desktop\мой паспорт\IMG-20210702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924800" cy="1524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Предмет исследования</a:t>
            </a:r>
            <a:r>
              <a:rPr lang="ru-RU" sz="2800" dirty="0" smtClean="0"/>
              <a:t>: организация и проведение семейных соревнований по  скалолазанию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3581400" cy="3124200"/>
          </a:xfrm>
        </p:spPr>
      </p:pic>
      <p:pic>
        <p:nvPicPr>
          <p:cNvPr id="6" name="Содержимое 5" descr="7c24810a4355083563c522934b7577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267200" cy="2971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2743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/>
              <a:t>Цель исследования</a:t>
            </a:r>
            <a:r>
              <a:rPr lang="ru-RU" sz="3100" dirty="0" smtClean="0"/>
              <a:t>: организация и проведение семейных соревнований  по скалолазанию в Муниципальном бюджетном учреждении  дополнительного образования «Станция туризма и экскурсий».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44233475_kartinki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4572000" cy="4191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162800" cy="3048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Гипотеза исследования</a:t>
            </a:r>
            <a:r>
              <a:rPr lang="ru-RU" sz="2800" dirty="0" smtClean="0"/>
              <a:t>: процесс воспитания детей через совместные с родителями </a:t>
            </a:r>
            <a:r>
              <a:rPr lang="ru-RU" sz="2800" dirty="0" smtClean="0"/>
              <a:t>соревнования </a:t>
            </a:r>
            <a:r>
              <a:rPr lang="ru-RU" sz="2800" dirty="0" smtClean="0"/>
              <a:t>по скалолазанию будет более эффективным, если разработать содержание деятельности по подготовке и проведению совместных с родителями соревнований по скалолазанию  </a:t>
            </a:r>
            <a:endParaRPr lang="ru-RU" sz="2800" dirty="0"/>
          </a:p>
        </p:txBody>
      </p:sp>
      <p:pic>
        <p:nvPicPr>
          <p:cNvPr id="1026" name="Picture 2" descr="C:\Users\Admin\Desktop\презентация семья\DSC08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65532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Задачи исследования: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1.Изучить научно-методическую литературу, </a:t>
            </a:r>
            <a:r>
              <a:rPr lang="ru-RU" sz="2800" dirty="0" smtClean="0"/>
              <a:t>касающуюся организации семейных соревнований  </a:t>
            </a:r>
            <a:r>
              <a:rPr lang="ru-RU" sz="2800" dirty="0" smtClean="0"/>
              <a:t>по скалолазанию.</a:t>
            </a:r>
            <a:br>
              <a:rPr lang="ru-RU" sz="2800" dirty="0" smtClean="0"/>
            </a:br>
            <a:r>
              <a:rPr lang="ru-RU" sz="2800" dirty="0" smtClean="0"/>
              <a:t>2.Разработать  положение семейных соревнований по скалолазанию в Муниципальном бюджетном учреждении дополнительного образования «Станция туризма и экскурсий»</a:t>
            </a:r>
            <a:br>
              <a:rPr lang="ru-RU" sz="2800" dirty="0" smtClean="0"/>
            </a:br>
            <a:r>
              <a:rPr lang="ru-RU" sz="2800" dirty="0" smtClean="0"/>
              <a:t>3.Оценить эффективность проведенных семейных соревнований по скалолазанию  в Муниципальном бюджетном учреждении  </a:t>
            </a:r>
            <a:r>
              <a:rPr lang="ru-RU" sz="2800" dirty="0" smtClean="0"/>
              <a:t>дополнительного образования «Станция </a:t>
            </a:r>
            <a:r>
              <a:rPr lang="ru-RU" sz="2800" dirty="0" smtClean="0"/>
              <a:t>туризма и экскурсий».</a:t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Методы исследования: </a:t>
            </a:r>
            <a:r>
              <a:rPr lang="ru-RU" sz="2800" dirty="0" smtClean="0"/>
              <a:t>анализ научно-методической литературы, синтез информации, проектирование</a:t>
            </a:r>
            <a:endParaRPr lang="ru-RU" sz="2800" dirty="0"/>
          </a:p>
        </p:txBody>
      </p:sp>
      <p:pic>
        <p:nvPicPr>
          <p:cNvPr id="1026" name="Picture 2" descr="C:\Users\Admin\Desktop\презентация семья\DSC09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038600" cy="2667000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я семья\IMG-20210524-WA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2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64" y="304800"/>
            <a:ext cx="5330498" cy="14477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скалолазания</a:t>
            </a:r>
            <a:r>
              <a:rPr lang="ru-RU" sz="3200" dirty="0">
                <a:solidFill>
                  <a:schemeClr val="accent6"/>
                </a:solidFill>
              </a:rPr>
              <a:t/>
            </a:r>
            <a:br>
              <a:rPr lang="ru-RU" sz="3200" dirty="0">
                <a:solidFill>
                  <a:schemeClr val="accent6"/>
                </a:solidFill>
              </a:rPr>
            </a:br>
            <a:endParaRPr lang="ru-RU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5874589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1947 году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начальник учебной части альплагеря «Молния» Иван Иосифович Антонович провел соревнования по скалолазанию среди инструкторов альплагеря. Соревнования были посвящены 30-летию СССР. В том же году в Домбае были проведены межлагерные соревнования (Чемпионат Домбайского района), посвященные 800-летию Москвы. В следующем году соревнования проводились между альплагерями в различных ущельях Кавказа, 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1949 году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были утверждены правила соревнований и проведен семинар судей. </a:t>
            </a:r>
          </a:p>
        </p:txBody>
      </p:sp>
      <p:pic>
        <p:nvPicPr>
          <p:cNvPr id="4098" name="Picture 2" descr="http://alp.org.ua/wp-content/uploads/2011/03/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73" y="726142"/>
            <a:ext cx="2754741" cy="5607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5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244" y="365126"/>
            <a:ext cx="6071347" cy="111405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скалолазания, как спорта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6947" y="1825625"/>
            <a:ext cx="5868403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Скалолазание в России развивается интенсивно. Проводятся Чемпионаты и Кубки мира, континентальные и юношеские Чемпионаты, коммерческие соревнования. Россия занимает одно из ведущих мест в мире по количеству крупных соревнований.</a:t>
            </a:r>
          </a:p>
          <a:p>
            <a:pPr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Ежегодно проводятся Чемпионаты страны и юношеские Первенства, многоэтапный Кубок России среди взрослых и молодежи.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BD0B41-0D12-4F38-9C51-4862BDBF9E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94" y="2165684"/>
            <a:ext cx="2449053" cy="32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543</TotalTime>
  <Words>652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Организация и проведение семейных соревнований по  скалолазанию</vt:lpstr>
      <vt:lpstr>Объект исследования: процесс организации проведения семейных   соревнований по скалолазанию.  </vt:lpstr>
      <vt:lpstr> Предмет исследования: организация и проведение семейных соревнований по  скалолазанию</vt:lpstr>
      <vt:lpstr>      Цель исследования: организация и проведение семейных соревнований  по скалолазанию в Муниципальном бюджетном учреждении  дополнительного образования «Станция туризма и экскурсий». </vt:lpstr>
      <vt:lpstr> Гипотеза исследования: процесс воспитания детей через совместные с родителями соревнования по скалолазанию будет более эффективным, если разработать содержание деятельности по подготовке и проведению совместных с родителями соревнований по скалолазанию  </vt:lpstr>
      <vt:lpstr>Задачи исследования: 1.Изучить научно-методическую литературу, касающуюся организации семейных соревнований  по скалолазанию. 2.Разработать  положение семейных соревнований по скалолазанию в Муниципальном бюджетном учреждении дополнительного образования «Станция туризма и экскурсий» 3.Оценить эффективность проведенных семейных соревнований по скалолазанию  в Муниципальном бюджетном учреждении  дополнительного образования «Станция туризма и экскурсий».  </vt:lpstr>
      <vt:lpstr>Методы исследования: анализ научно-методической литературы, синтез информации, проектирование</vt:lpstr>
      <vt:lpstr> История развития скалолазания </vt:lpstr>
      <vt:lpstr>   Развитие скалолазания, как спорта</vt:lpstr>
      <vt:lpstr>Официальное вступление скалолазания в олимпийскую семью </vt:lpstr>
      <vt:lpstr> Искусственный рельеф  </vt:lpstr>
      <vt:lpstr>Презентация PowerPoint</vt:lpstr>
      <vt:lpstr> </vt:lpstr>
      <vt:lpstr>Презентация PowerPoint</vt:lpstr>
      <vt:lpstr>Презентация PowerPoint</vt:lpstr>
      <vt:lpstr>          МБУ  ДО   «Станция  туризма и экскурсий»</vt:lpstr>
      <vt:lpstr> Команда «Паучок » на открытии соревнований</vt:lpstr>
      <vt:lpstr>Старт ребенка и родителя.</vt:lpstr>
      <vt:lpstr> Победители краевого фестиваля «Вертикали – 2024»</vt:lpstr>
      <vt:lpstr>Выводы</vt:lpstr>
      <vt:lpstr>За семь  лет  существования  объединения «Паучок»  сложилась дружная  и сплоченная команда, которую объединяют тренировки, походы выходного дня и соревнования.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  к дополнительной общеобразовательной (общеразвивающей) программе «Семейное  скалолазание»</dc:title>
  <dc:creator>intel</dc:creator>
  <cp:lastModifiedBy>User</cp:lastModifiedBy>
  <cp:revision>59</cp:revision>
  <dcterms:created xsi:type="dcterms:W3CDTF">2006-08-16T00:00:00Z</dcterms:created>
  <dcterms:modified xsi:type="dcterms:W3CDTF">2024-08-12T07:46:21Z</dcterms:modified>
</cp:coreProperties>
</file>