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DC5E-055E-4445-A613-3F60C886641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3335-B6B9-4803-BF6D-0DC40DB5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3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скалолазание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Виды зацепов»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Составитель: Сергеева Светлана Николаевна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МБУ ДО «Станция туризма и экскурсий»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7010400" cy="3886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Геометрические рельефы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6477000" cy="4419600"/>
          </a:xfrm>
        </p:spPr>
      </p:pic>
    </p:spTree>
    <p:extLst>
      <p:ext uri="{BB962C8B-B14F-4D97-AF65-F5344CB8AC3E}">
        <p14:creationId xmlns:p14="http://schemas.microsoft.com/office/powerpoint/2010/main" val="235616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Боулдеринговый</a:t>
            </a:r>
            <a:r>
              <a:rPr lang="ru-RU" dirty="0" smtClean="0"/>
              <a:t>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6781800" cy="4648200"/>
          </a:xfrm>
        </p:spPr>
      </p:pic>
    </p:spTree>
    <p:extLst>
      <p:ext uri="{BB962C8B-B14F-4D97-AF65-F5344CB8AC3E}">
        <p14:creationId xmlns:p14="http://schemas.microsoft.com/office/powerpoint/2010/main" val="255391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Боулдеринг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6076"/>
            <a:ext cx="7239000" cy="4813935"/>
          </a:xfrm>
        </p:spPr>
      </p:pic>
    </p:spTree>
    <p:extLst>
      <p:ext uri="{BB962C8B-B14F-4D97-AF65-F5344CB8AC3E}">
        <p14:creationId xmlns:p14="http://schemas.microsoft.com/office/powerpoint/2010/main" val="160391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Боулдеринговый</a:t>
            </a:r>
            <a:r>
              <a:rPr lang="ru-RU" dirty="0" smtClean="0"/>
              <a:t> зал в Рубцовске</a:t>
            </a:r>
            <a:endParaRPr lang="ru-RU" dirty="0"/>
          </a:p>
        </p:txBody>
      </p:sp>
      <p:pic>
        <p:nvPicPr>
          <p:cNvPr id="6" name="Picture 2" descr="C:\Documents and Settings\User\Рабочий стол\флэха\для школы\фото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63040"/>
            <a:ext cx="4572000" cy="524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69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зацепов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32" y="1609725"/>
            <a:ext cx="3227936" cy="4846638"/>
          </a:xfrm>
        </p:spPr>
      </p:pic>
    </p:spTree>
    <p:extLst>
      <p:ext uri="{BB962C8B-B14F-4D97-AF65-F5344CB8AC3E}">
        <p14:creationId xmlns:p14="http://schemas.microsoft.com/office/powerpoint/2010/main" val="32579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Пассивный зацеп - руки берутся без усилий комфортно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6553200" cy="4114800"/>
          </a:xfrm>
        </p:spPr>
      </p:pic>
    </p:spTree>
    <p:extLst>
      <p:ext uri="{BB962C8B-B14F-4D97-AF65-F5344CB8AC3E}">
        <p14:creationId xmlns:p14="http://schemas.microsoft.com/office/powerpoint/2010/main" val="266749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Пассивный зацеп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28044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390775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600200"/>
          </a:xfrm>
        </p:spPr>
        <p:txBody>
          <a:bodyPr/>
          <a:lstStyle/>
          <a:p>
            <a:r>
              <a:rPr lang="ru-RU" dirty="0" smtClean="0"/>
              <a:t>Активный зацеп – рука активизируется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28044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408628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r>
              <a:rPr lang="ru-RU" dirty="0" smtClean="0"/>
              <a:t>Мизер- активный зацеп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6324600" cy="4269264"/>
          </a:xfrm>
        </p:spPr>
      </p:pic>
    </p:spTree>
    <p:extLst>
      <p:ext uri="{BB962C8B-B14F-4D97-AF65-F5344CB8AC3E}">
        <p14:creationId xmlns:p14="http://schemas.microsoft.com/office/powerpoint/2010/main" val="174286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Ручка пассивный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6858000" cy="4267200"/>
          </a:xfrm>
        </p:spPr>
      </p:pic>
    </p:spTree>
    <p:extLst>
      <p:ext uri="{BB962C8B-B14F-4D97-AF65-F5344CB8AC3E}">
        <p14:creationId xmlns:p14="http://schemas.microsoft.com/office/powerpoint/2010/main" val="15161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Пассивный щипок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781800" cy="4495800"/>
          </a:xfrm>
        </p:spPr>
      </p:pic>
    </p:spTree>
    <p:extLst>
      <p:ext uri="{BB962C8B-B14F-4D97-AF65-F5344CB8AC3E}">
        <p14:creationId xmlns:p14="http://schemas.microsoft.com/office/powerpoint/2010/main" val="187850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6934200" cy="4267200"/>
          </a:xfrm>
        </p:spPr>
      </p:pic>
    </p:spTree>
    <p:extLst>
      <p:ext uri="{BB962C8B-B14F-4D97-AF65-F5344CB8AC3E}">
        <p14:creationId xmlns:p14="http://schemas.microsoft.com/office/powerpoint/2010/main" val="407791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40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</vt:lpstr>
      <vt:lpstr>Wingdings 2</vt:lpstr>
      <vt:lpstr>Изящная</vt:lpstr>
      <vt:lpstr>« скалолазание- Виды зацепов» Составитель: Сергеева Светлана Николаевна педагог дополнительного образования МБУ ДО «Станция туризма и экскурсий»</vt:lpstr>
      <vt:lpstr>Виды зацепов</vt:lpstr>
      <vt:lpstr>Пассивный зацеп - руки берутся без усилий комфортно</vt:lpstr>
      <vt:lpstr>Пассивный зацеп</vt:lpstr>
      <vt:lpstr>Активный зацеп – рука активизируется</vt:lpstr>
      <vt:lpstr>Мизер- активный зацеп</vt:lpstr>
      <vt:lpstr>Ручка пассивный</vt:lpstr>
      <vt:lpstr>Пассивный щипок</vt:lpstr>
      <vt:lpstr>Активы</vt:lpstr>
      <vt:lpstr>Геометрические рельефы</vt:lpstr>
      <vt:lpstr> Боулдеринговый зал</vt:lpstr>
      <vt:lpstr>Боулдеринг </vt:lpstr>
      <vt:lpstr>Боулдеринговый зал в Рубцовске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  к дополнительной общеобразовательной (общеразвивающей) программе «Семейное  скалолазание»</dc:title>
  <dc:creator>intel</dc:creator>
  <cp:lastModifiedBy>Григорий Сергеев</cp:lastModifiedBy>
  <cp:revision>24</cp:revision>
  <dcterms:created xsi:type="dcterms:W3CDTF">2006-08-16T00:00:00Z</dcterms:created>
  <dcterms:modified xsi:type="dcterms:W3CDTF">2023-10-24T13:59:50Z</dcterms:modified>
</cp:coreProperties>
</file>