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5" r:id="rId10"/>
    <p:sldId id="274" r:id="rId11"/>
    <p:sldId id="266" r:id="rId12"/>
    <p:sldId id="268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smtClean="0"/>
              <a:t>План работы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Наставника Сергеевой С.Н.с молодым специалистом Ивановой Н.В. на 2021-2022 учебный год.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098" name="Picture 2" descr="G:\рабочие программы\мой паспорт\IMG-20210428-WA00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95600" y="2209800"/>
            <a:ext cx="3886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Совместное участие в краевом  первенстве</a:t>
            </a:r>
            <a:br>
              <a:rPr lang="ru-RU" sz="2400" dirty="0" smtClean="0"/>
            </a:br>
            <a:r>
              <a:rPr lang="ru-RU" sz="2400" dirty="0" smtClean="0"/>
              <a:t>Края 26.02.22г.по скалолазанию «трудность»Барнаул 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Индивидуальное лазание на трассе Шипунова Анастасия</a:t>
            </a:r>
            <a:endParaRPr lang="ru-RU" dirty="0"/>
          </a:p>
        </p:txBody>
      </p:sp>
      <p:pic>
        <p:nvPicPr>
          <p:cNvPr id="1026" name="Picture 2" descr="C:\Users\intel\Desktop\фото барнаул\Новая папка\DSC039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667000"/>
            <a:ext cx="4039985" cy="297179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err="1" smtClean="0"/>
              <a:t>Скалодром</a:t>
            </a:r>
            <a:r>
              <a:rPr lang="ru-RU" dirty="0" smtClean="0"/>
              <a:t> «Затон»</a:t>
            </a:r>
            <a:endParaRPr lang="ru-RU" dirty="0"/>
          </a:p>
        </p:txBody>
      </p:sp>
      <p:pic>
        <p:nvPicPr>
          <p:cNvPr id="6" name="Picture 2" descr="C:\Users\intel\Desktop\Наставнечество\16462293125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638895"/>
            <a:ext cx="4041775" cy="2999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621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Совместное участие в первенстве края</a:t>
            </a:r>
            <a:br>
              <a:rPr lang="ru-RU" sz="2800" dirty="0" smtClean="0"/>
            </a:br>
            <a:r>
              <a:rPr lang="ru-RU" sz="2800" dirty="0" smtClean="0"/>
              <a:t>3 этап СЦ «Баланс» 02.04.2022г.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Астахова Елизавета на трассе</a:t>
            </a:r>
            <a:endParaRPr lang="ru-RU" dirty="0"/>
          </a:p>
        </p:txBody>
      </p:sp>
      <p:pic>
        <p:nvPicPr>
          <p:cNvPr id="4" name="Picture 2" descr="C:\Users\intel\Desktop\Наставнечество\W_tn0d4c2C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96080" y="2174875"/>
            <a:ext cx="2962427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 место Астахова Елизавета</a:t>
            </a:r>
            <a:endParaRPr lang="ru-RU" dirty="0"/>
          </a:p>
        </p:txBody>
      </p:sp>
      <p:pic>
        <p:nvPicPr>
          <p:cNvPr id="1027" name="Picture 3" descr="C:\Users\intel\Desktop\Наставнечество\IMG_20220130_09573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635524"/>
            <a:ext cx="4039985" cy="30299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Совместное участие в Первенстве края </a:t>
            </a:r>
            <a:br>
              <a:rPr lang="ru-RU" sz="2800" dirty="0" smtClean="0"/>
            </a:br>
            <a:r>
              <a:rPr lang="ru-RU" sz="2800" dirty="0" smtClean="0"/>
              <a:t>Барнаул стадион «Лабиринт» 15.05.2022г.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34000" y="2667000"/>
            <a:ext cx="2819400" cy="4572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5123" name="Picture 3" descr="C:\Users\intel\Desktop\Наставнечество\Наставничество\IMG-20210424-WA00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029200" y="1828800"/>
            <a:ext cx="3657600" cy="4648200"/>
          </a:xfrm>
          <a:prstGeom prst="rect">
            <a:avLst/>
          </a:prstGeom>
          <a:noFill/>
        </p:spPr>
      </p:pic>
      <p:pic>
        <p:nvPicPr>
          <p:cNvPr id="2050" name="Picture 2" descr="C:\Users\intel\Desktop\Наставнечество\Фото\166780269686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3581400" cy="4571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Краевые чемпионы объединения «Феникс»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2 место Астахова Елизавета</a:t>
            </a:r>
            <a:endParaRPr lang="ru-RU" dirty="0"/>
          </a:p>
        </p:txBody>
      </p:sp>
      <p:pic>
        <p:nvPicPr>
          <p:cNvPr id="1027" name="Picture 3" descr="C:\Users\intel\Desktop\Наставнечество\IMG_20220130_0957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4519" y="2174875"/>
            <a:ext cx="2925550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 место Гартман Виктория</a:t>
            </a:r>
            <a:endParaRPr lang="ru-RU" dirty="0"/>
          </a:p>
        </p:txBody>
      </p:sp>
      <p:pic>
        <p:nvPicPr>
          <p:cNvPr id="1026" name="Picture 2" descr="C:\Users\intel\Downloads\IMG-20221031-WA0011 (1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Награда за подготовку  обучающихся</a:t>
            </a:r>
            <a:endParaRPr lang="ru-RU" dirty="0"/>
          </a:p>
        </p:txBody>
      </p:sp>
      <p:pic>
        <p:nvPicPr>
          <p:cNvPr id="1026" name="Picture 2" descr="C:\Users\intel\Downloads\7iUFsOBupUQ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264" y="1600200"/>
            <a:ext cx="3564136" cy="4648200"/>
          </a:xfrm>
          <a:prstGeom prst="rect">
            <a:avLst/>
          </a:prstGeom>
          <a:noFill/>
        </p:spPr>
      </p:pic>
      <p:pic>
        <p:nvPicPr>
          <p:cNvPr id="1027" name="Picture 3" descr="C:\Users\intel\Downloads\m9LF-L0Fwu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657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1026" name="Picture 2" descr="C:\Users\intel\Desktop\Наставнечество\Наставничество\IMG-20210424-WA00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3764"/>
            <a:ext cx="4191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       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 </a:t>
            </a:r>
            <a:r>
              <a:rPr lang="ru-RU" b="1" dirty="0" smtClean="0"/>
              <a:t>Цель работы: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развитие профессиональных умений и навыков молодого специалиста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:\Documents and Settings\User\Рабочий стол\001.jpg"/>
          <p:cNvPicPr>
            <a:picLocks noGrp="1"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819400"/>
            <a:ext cx="5791200" cy="36849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Задачи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         - оказание методической помощи молодому специалисту в повышении уровня организации воспитательно-образовательной деятельности;</a:t>
            </a:r>
          </a:p>
          <a:p>
            <a:r>
              <a:rPr lang="ru-RU" dirty="0" smtClean="0"/>
              <a:t>         - помощь в подготовке  документации  на выезд обучающихся  на соревнования разного ранга.</a:t>
            </a:r>
          </a:p>
          <a:p>
            <a:r>
              <a:rPr lang="ru-RU" dirty="0" smtClean="0"/>
              <a:t>         - применение форм и методов в работе с детьми на занятиях по программе «Спортивное скалолазание»;</a:t>
            </a:r>
          </a:p>
          <a:p>
            <a:r>
              <a:rPr lang="ru-RU" dirty="0" smtClean="0"/>
              <a:t>        - создание условий для формирования индивидуального стиля  деятельности молодого педагога;</a:t>
            </a:r>
          </a:p>
          <a:p>
            <a:r>
              <a:rPr lang="ru-RU" dirty="0" smtClean="0"/>
              <a:t>        -развитие потребности и мотивации в непрерывном самообразовании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Содержание деятельности: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1.Взаимопосещение открытых занятий и мероприятий с их последующим подробным анализом.</a:t>
            </a:r>
          </a:p>
          <a:p>
            <a:r>
              <a:rPr lang="ru-RU" dirty="0" smtClean="0"/>
              <a:t>2.Совместная подготовка ,отбор рельефов и зацепов  для  занятий на </a:t>
            </a:r>
            <a:r>
              <a:rPr lang="ru-RU" dirty="0" err="1" smtClean="0"/>
              <a:t>скалодроме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 Совместная разработка планов спортивных выездных  мероприятий.</a:t>
            </a:r>
          </a:p>
          <a:p>
            <a:r>
              <a:rPr lang="ru-RU" dirty="0" smtClean="0"/>
              <a:t>4.Изучение методической литературы по воспитательной работе.</a:t>
            </a:r>
          </a:p>
          <a:p>
            <a:r>
              <a:rPr lang="ru-RU" dirty="0" smtClean="0"/>
              <a:t>5.Беседы с молодым специалистом по определенным разделам программы.</a:t>
            </a:r>
          </a:p>
          <a:p>
            <a:r>
              <a:rPr lang="ru-RU" dirty="0" smtClean="0"/>
              <a:t>6.Консультации по частным вопросам методики  проведении спортивных мероприятий</a:t>
            </a:r>
          </a:p>
          <a:p>
            <a:r>
              <a:rPr lang="ru-RU" dirty="0" smtClean="0"/>
              <a:t> 7. Общие вопросы организации работы с родителями.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Ожидаемые результаты: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- активизация практических, индивидуальных, самостоятельных навыков</a:t>
            </a:r>
          </a:p>
          <a:p>
            <a:r>
              <a:rPr lang="ru-RU" dirty="0" smtClean="0"/>
              <a:t>- повышение профессиональной компетентности молодого педагога в вопросах педагогики и психологии;</a:t>
            </a:r>
          </a:p>
          <a:p>
            <a:r>
              <a:rPr lang="ru-RU" dirty="0" smtClean="0"/>
              <a:t>-совершенствование методов работы по развитию спортивной  и самостоятельной деятельности обучающихся;</a:t>
            </a:r>
          </a:p>
          <a:p>
            <a:r>
              <a:rPr lang="ru-RU" dirty="0" smtClean="0"/>
              <a:t>- использование в работе начинающего педагога современных педагогических технологий;</a:t>
            </a:r>
          </a:p>
          <a:p>
            <a:r>
              <a:rPr lang="ru-RU" dirty="0" smtClean="0"/>
              <a:t>-  умение проектировать воспитательную систему, работать с объединением на основе изучения личности ребенка, проводить индивидуальную работу.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Формы и методы: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Наставничество,</a:t>
            </a:r>
          </a:p>
          <a:p>
            <a:r>
              <a:rPr lang="ru-RU" sz="3600" dirty="0" smtClean="0"/>
              <a:t> самообразование,</a:t>
            </a:r>
          </a:p>
          <a:p>
            <a:r>
              <a:rPr lang="ru-RU" sz="3600" dirty="0" smtClean="0"/>
              <a:t> совместное  посещение мероприятий</a:t>
            </a:r>
            <a:endParaRPr lang="ru-RU" sz="3600" dirty="0"/>
          </a:p>
        </p:txBody>
      </p:sp>
      <p:pic>
        <p:nvPicPr>
          <p:cNvPr id="1026" name="Picture 2" descr="C:\Users\intel\Desktop\Наставнечество\Наставничество\DSC08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895600"/>
            <a:ext cx="46482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Совместное участие в первенстве края</a:t>
            </a:r>
            <a:br>
              <a:rPr lang="ru-RU" sz="2400" dirty="0" smtClean="0"/>
            </a:br>
            <a:r>
              <a:rPr lang="ru-RU" sz="2400" dirty="0" smtClean="0"/>
              <a:t>1 этапа СЦ «Баланс»  </a:t>
            </a:r>
            <a:br>
              <a:rPr lang="ru-RU" sz="2400" dirty="0" smtClean="0"/>
            </a:br>
            <a:r>
              <a:rPr lang="ru-RU" sz="2400" dirty="0" smtClean="0"/>
              <a:t>16.10.2021г.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Экскурсия по городу</a:t>
            </a:r>
            <a:endParaRPr lang="ru-RU" dirty="0"/>
          </a:p>
        </p:txBody>
      </p:sp>
      <p:pic>
        <p:nvPicPr>
          <p:cNvPr id="2050" name="Picture 2" descr="C:\Users\intel\Desktop\Наставнечество\Наставничество\DSC038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301" y="2805935"/>
            <a:ext cx="4039985" cy="2689167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Спортивный центр «Баланс»</a:t>
            </a:r>
            <a:endParaRPr lang="ru-RU" dirty="0"/>
          </a:p>
        </p:txBody>
      </p:sp>
      <p:pic>
        <p:nvPicPr>
          <p:cNvPr id="8" name="Picture 3" descr="G:\рабочие программы\Фото\IMG_20210131_10512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4169" y="2344579"/>
            <a:ext cx="2963487" cy="36118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Соревнования на  приз Деда Мороза</a:t>
            </a:r>
            <a:br>
              <a:rPr lang="ru-RU" dirty="0" smtClean="0"/>
            </a:br>
            <a:r>
              <a:rPr lang="ru-RU" dirty="0" smtClean="0"/>
              <a:t>24.12.2021г.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intel\Desktop\Наставнечество\IMG-20211222-WA003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Малыши у елки</a:t>
            </a:r>
            <a:endParaRPr lang="ru-RU" dirty="0"/>
          </a:p>
        </p:txBody>
      </p:sp>
      <p:pic>
        <p:nvPicPr>
          <p:cNvPr id="1026" name="Picture 2" descr="C:\Users\intel\Downloads\1667827017926 (3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4179" y="2174875"/>
            <a:ext cx="2963466" cy="3951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Совместное участие в первенстве края</a:t>
            </a:r>
            <a:br>
              <a:rPr lang="ru-RU" sz="2800" dirty="0" smtClean="0"/>
            </a:br>
            <a:r>
              <a:rPr lang="ru-RU" sz="2800" dirty="0" smtClean="0"/>
              <a:t>2 этап СЦ «Баланс» 29.01.2022г.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Гартман Вика на трассе</a:t>
            </a:r>
            <a:endParaRPr lang="ru-RU" dirty="0"/>
          </a:p>
        </p:txBody>
      </p:sp>
      <p:pic>
        <p:nvPicPr>
          <p:cNvPr id="1026" name="Picture 2" descr="C:\Users\intel\Desktop\Наставнечество\Фото\1667802883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00235" y="2174875"/>
            <a:ext cx="2954118" cy="3951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Старт 2 этапа</a:t>
            </a:r>
            <a:endParaRPr lang="ru-RU" dirty="0"/>
          </a:p>
        </p:txBody>
      </p:sp>
      <p:pic>
        <p:nvPicPr>
          <p:cNvPr id="1027" name="Picture 3" descr="C:\Users\intel\Desktop\Наставнечество\Фото\16378341216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5920" y="2639681"/>
            <a:ext cx="4039985" cy="30216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3958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1612</TotalTime>
  <Words>148</Words>
  <Application>Microsoft Office PowerPoint</Application>
  <PresentationFormat>Экран (4:3)</PresentationFormat>
  <Paragraphs>47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Verdana</vt:lpstr>
      <vt:lpstr>Тема Office</vt:lpstr>
      <vt:lpstr>  План работы Наставника Сергеевой С.Н.с молодым специалистом Ивановой Н.В. на 2021-2022 учебный год. </vt:lpstr>
      <vt:lpstr>           Цель работы:   развитие профессиональных умений и навыков молодого специалиста.</vt:lpstr>
      <vt:lpstr>Задачи</vt:lpstr>
      <vt:lpstr>Содержание деятельности: </vt:lpstr>
      <vt:lpstr> Ожидаемые результаты: </vt:lpstr>
      <vt:lpstr>Формы и методы: </vt:lpstr>
      <vt:lpstr>Совместное участие в первенстве края 1 этапа СЦ «Баланс»   16.10.2021г.</vt:lpstr>
      <vt:lpstr>Соревнования на  приз Деда Мороза 24.12.2021г.</vt:lpstr>
      <vt:lpstr> Совместное участие в первенстве края 2 этап СЦ «Баланс» 29.01.2022г.</vt:lpstr>
      <vt:lpstr> Совместное участие в краевом  первенстве Края 26.02.22г.по скалолазанию «трудность»Барнаул .</vt:lpstr>
      <vt:lpstr> Совместное участие в первенстве края 3 этап СЦ «Баланс» 02.04.2022г.</vt:lpstr>
      <vt:lpstr> Совместное участие в Первенстве края  Барнаул стадион «Лабиринт» 15.05.2022г.</vt:lpstr>
      <vt:lpstr>Краевые чемпионы объединения «Феникс»</vt:lpstr>
      <vt:lpstr>Награда за подготовку  обучающихся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intel</dc:creator>
  <cp:lastModifiedBy>Григорий Сергеев</cp:lastModifiedBy>
  <cp:revision>32</cp:revision>
  <dcterms:created xsi:type="dcterms:W3CDTF">2006-08-16T00:00:00Z</dcterms:created>
  <dcterms:modified xsi:type="dcterms:W3CDTF">2022-11-09T04:03:46Z</dcterms:modified>
</cp:coreProperties>
</file>