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317" r:id="rId2"/>
    <p:sldId id="310" r:id="rId3"/>
    <p:sldId id="318" r:id="rId4"/>
    <p:sldId id="313" r:id="rId5"/>
    <p:sldId id="315" r:id="rId6"/>
    <p:sldId id="312" r:id="rId7"/>
    <p:sldId id="326" r:id="rId8"/>
    <p:sldId id="302" r:id="rId9"/>
    <p:sldId id="320" r:id="rId10"/>
    <p:sldId id="304" r:id="rId11"/>
    <p:sldId id="309" r:id="rId12"/>
    <p:sldId id="321" r:id="rId13"/>
    <p:sldId id="327" r:id="rId14"/>
    <p:sldId id="328" r:id="rId15"/>
    <p:sldId id="330" r:id="rId16"/>
    <p:sldId id="334" r:id="rId17"/>
    <p:sldId id="336" r:id="rId18"/>
    <p:sldId id="332" r:id="rId19"/>
    <p:sldId id="32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08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8BF5-6A41-44DB-8696-231C9E6339B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0486-59A6-4FB2-A796-D1767A2FC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0486-59A6-4FB2-A796-D1767A2FC4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8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0486-59A6-4FB2-A796-D1767A2FC4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4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90486-59A6-4FB2-A796-D1767A2FC4C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3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8" y="357167"/>
            <a:ext cx="3100382" cy="157163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11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764704"/>
            <a:ext cx="6732240" cy="1728192"/>
          </a:xfrm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ru-RU" sz="3200" dirty="0" smtClean="0"/>
              <a:t>Введение  в скалолазание –</a:t>
            </a:r>
          </a:p>
          <a:p>
            <a:pPr marL="514350" indent="-514350"/>
            <a:r>
              <a:rPr lang="ru-RU" sz="3200" dirty="0" smtClean="0"/>
              <a:t>                выполнила  Сергеева Светлана Николаевна         </a:t>
            </a:r>
          </a:p>
          <a:p>
            <a:pPr marL="514350" indent="-514350"/>
            <a:r>
              <a:rPr lang="ru-RU" sz="3200" dirty="0" smtClean="0"/>
              <a:t>педагог дополнительного образования </a:t>
            </a:r>
          </a:p>
          <a:p>
            <a:pPr marL="514350" indent="-514350"/>
            <a:r>
              <a:rPr lang="ru-RU" sz="3200" dirty="0" smtClean="0"/>
              <a:t>МБУ ДО «Станция туризма и экскурсий»   </a:t>
            </a:r>
          </a:p>
          <a:p>
            <a:pPr marL="514350" indent="-514350"/>
            <a:endParaRPr lang="ru-RU" sz="3200" dirty="0" smtClean="0"/>
          </a:p>
          <a:p>
            <a:pPr marL="514350" indent="-514350"/>
            <a:endParaRPr lang="ru-RU" sz="3200" b="1" dirty="0" smtClean="0"/>
          </a:p>
        </p:txBody>
      </p:sp>
      <p:pic>
        <p:nvPicPr>
          <p:cNvPr id="1026" name="Picture 2" descr="C:\Documents and Settings\User\Рабочий стол\57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54006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4" name="Picture 2" descr="C:\Documents and Settings\User\Рабочий стол\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5400600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83671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Боулдеринг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— вид скалолазания — серия коротких (5—8 перехватов) предельно сложных трасс. Название происходит от английского 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boulder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(валун),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bouldering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лазание по валунам. . При занятии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боулдерингом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отсутствует страховка, так как высота стены не превышает 3 х. метров и на полу постелены очень толстые маты. Целью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боулдеринга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отработка сложных технических элементов лазания. Используется гимнастическая  страховка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696744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Рубцовск МБУ  ДО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 Станция  туризма и экскурсий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648072"/>
          </a:xfrm>
        </p:spPr>
        <p:txBody>
          <a:bodyPr/>
          <a:lstStyle/>
          <a:p>
            <a:r>
              <a:rPr lang="ru-RU" dirty="0" smtClean="0"/>
              <a:t>Тренировка   лазание </a:t>
            </a:r>
          </a:p>
          <a:p>
            <a:r>
              <a:rPr lang="ru-RU" dirty="0" smtClean="0"/>
              <a:t>            на трудность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060848"/>
            <a:ext cx="4041775" cy="7920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Тренировка       лазание</a:t>
            </a:r>
          </a:p>
          <a:p>
            <a:r>
              <a:rPr lang="ru-RU" dirty="0" smtClean="0"/>
              <a:t>              на скорость</a:t>
            </a:r>
            <a:endParaRPr lang="ru-RU" dirty="0"/>
          </a:p>
        </p:txBody>
      </p:sp>
      <p:pic>
        <p:nvPicPr>
          <p:cNvPr id="7" name="Содержимое 6" descr="PC1513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4944"/>
            <a:ext cx="4040188" cy="3030141"/>
          </a:xfrm>
        </p:spPr>
      </p:pic>
      <p:pic>
        <p:nvPicPr>
          <p:cNvPr id="8" name="Содержимое 7" descr="PC1513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Боулдеринговый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зал в Рубцовске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флэха\для школы\фото0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12"/>
            <a:ext cx="4071966" cy="4929222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лэха\для школы\фото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07196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dirty="0" err="1" smtClean="0"/>
              <a:t>Скалодром</a:t>
            </a:r>
            <a:r>
              <a:rPr lang="ru-RU" sz="4000" dirty="0" smtClean="0"/>
              <a:t> в г. Рубцовске в  школе №10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1"/>
            <a:ext cx="4680520" cy="5472609"/>
          </a:xfrm>
        </p:spPr>
      </p:pic>
    </p:spTree>
    <p:extLst>
      <p:ext uri="{BB962C8B-B14F-4D97-AF65-F5344CB8AC3E}">
        <p14:creationId xmlns:p14="http://schemas.microsoft.com/office/powerpoint/2010/main" val="244798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/>
              <a:t>Скалодром</a:t>
            </a:r>
            <a:r>
              <a:rPr lang="ru-RU" sz="4000" dirty="0" smtClean="0"/>
              <a:t> в </a:t>
            </a:r>
            <a:r>
              <a:rPr lang="ru-RU" sz="4000" dirty="0" err="1" smtClean="0"/>
              <a:t>г.Барнауле</a:t>
            </a:r>
            <a:r>
              <a:rPr lang="ru-RU" sz="4000" dirty="0" smtClean="0"/>
              <a:t>  на стадионе «Лабиринт»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5233" y="2095328"/>
            <a:ext cx="4821486" cy="4464496"/>
          </a:xfrm>
        </p:spPr>
      </p:pic>
    </p:spTree>
    <p:extLst>
      <p:ext uri="{BB962C8B-B14F-4D97-AF65-F5344CB8AC3E}">
        <p14:creationId xmlns:p14="http://schemas.microsoft.com/office/powerpoint/2010/main" val="238124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Скалодром</a:t>
            </a:r>
            <a:r>
              <a:rPr lang="ru-RU" dirty="0"/>
              <a:t> </a:t>
            </a:r>
            <a:r>
              <a:rPr lang="ru-RU" dirty="0" smtClean="0"/>
              <a:t> «Первый» </a:t>
            </a:r>
            <a:r>
              <a:rPr lang="ru-RU" dirty="0" err="1" smtClean="0"/>
              <a:t>пос.Затон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607872" cy="4461445"/>
          </a:xfrm>
        </p:spPr>
      </p:pic>
    </p:spTree>
    <p:extLst>
      <p:ext uri="{BB962C8B-B14F-4D97-AF65-F5344CB8AC3E}">
        <p14:creationId xmlns:p14="http://schemas.microsoft.com/office/powerpoint/2010/main" val="154172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120680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10081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Скалолазный центр </a:t>
            </a:r>
            <a:r>
              <a:rPr lang="ru-RU" dirty="0" smtClean="0"/>
              <a:t>«Баланс»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72816"/>
            <a:ext cx="4041775" cy="7200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Скалолазный центр</a:t>
            </a:r>
            <a:r>
              <a:rPr lang="ru-RU" dirty="0" smtClean="0"/>
              <a:t> </a:t>
            </a:r>
            <a:r>
              <a:rPr lang="ru-RU" dirty="0" smtClean="0"/>
              <a:t>«Баламут»</a:t>
            </a:r>
            <a:endParaRPr lang="ru-RU" dirty="0"/>
          </a:p>
        </p:txBody>
      </p:sp>
      <p:pic>
        <p:nvPicPr>
          <p:cNvPr id="8" name="Содержимое 7" descr="DSC0407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39537" y="3068960"/>
            <a:ext cx="4041775" cy="30022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3088305" cy="3846513"/>
          </a:xfrm>
        </p:spPr>
      </p:pic>
    </p:spTree>
    <p:extLst>
      <p:ext uri="{BB962C8B-B14F-4D97-AF65-F5344CB8AC3E}">
        <p14:creationId xmlns:p14="http://schemas.microsoft.com/office/powerpoint/2010/main" val="18161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Сибирский федеральный округ  28-30.01.18г.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8064" y="1859757"/>
            <a:ext cx="2520280" cy="417115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20180127-WA001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2884885" cy="3846513"/>
          </a:xfrm>
        </p:spPr>
      </p:pic>
      <p:pic>
        <p:nvPicPr>
          <p:cNvPr id="8" name="Содержимое 7" descr="IMG-20180127-WA00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2884885" cy="3846513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1680" y="908720"/>
            <a:ext cx="6192688" cy="864096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Скалодром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манеже технического          университета г.Барнаула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Центр скалолазания «Грани » в г.Бийске.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8" name="Содержимое 7" descr="DSC0059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4041775" cy="2952328"/>
          </a:xfrm>
        </p:spPr>
      </p:pic>
      <p:pic>
        <p:nvPicPr>
          <p:cNvPr id="10" name="Содержимое 9" descr="DSC0059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4040188" cy="2689509"/>
          </a:xfrm>
        </p:spPr>
      </p:pic>
    </p:spTree>
    <p:extLst>
      <p:ext uri="{BB962C8B-B14F-4D97-AF65-F5344CB8AC3E}">
        <p14:creationId xmlns:p14="http://schemas.microsoft.com/office/powerpoint/2010/main" val="20950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3806278" cy="4822272"/>
          </a:xfrm>
        </p:spPr>
      </p:pic>
    </p:spTree>
    <p:extLst>
      <p:ext uri="{BB962C8B-B14F-4D97-AF65-F5344CB8AC3E}">
        <p14:creationId xmlns:p14="http://schemas.microsoft.com/office/powerpoint/2010/main" val="298894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Альпинизм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Альпинизм — это вид спорта, который ориентирован на подъем в горы</a:t>
            </a:r>
            <a:endParaRPr lang="ru-RU" dirty="0"/>
          </a:p>
        </p:txBody>
      </p:sp>
      <p:pic>
        <p:nvPicPr>
          <p:cNvPr id="7" name="Содержимое 6" descr="ALPINI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040188" cy="2272606"/>
          </a:xfrm>
        </p:spPr>
      </p:pic>
      <p:pic>
        <p:nvPicPr>
          <p:cNvPr id="8" name="Содержимое 7" descr="0_bba9c_62152071_orig-c640x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171644"/>
            <a:ext cx="4041775" cy="253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Скалолазание</a:t>
            </a:r>
            <a:r>
              <a:rPr lang="ru-RU" sz="2400" dirty="0" smtClean="0"/>
              <a:t> — вид спорта, который заключается в лазании по естественному (скалы) или искусственному (</a:t>
            </a:r>
            <a:r>
              <a:rPr lang="ru-RU" sz="2400" dirty="0" err="1" smtClean="0"/>
              <a:t>скалодром</a:t>
            </a:r>
            <a:r>
              <a:rPr lang="ru-RU" sz="2400" dirty="0" smtClean="0"/>
              <a:t>) рельефу .</a:t>
            </a:r>
            <a:endParaRPr lang="ru-RU" sz="2400" dirty="0"/>
          </a:p>
        </p:txBody>
      </p:sp>
      <p:pic>
        <p:nvPicPr>
          <p:cNvPr id="5" name="Содержимое 4" descr="OiF7rx9Roy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984" y="1920875"/>
            <a:ext cx="2951031" cy="4433888"/>
          </a:xfrm>
        </p:spPr>
      </p:pic>
      <p:pic>
        <p:nvPicPr>
          <p:cNvPr id="8" name="Содержимое 7" descr="ashley-coatesjpegjp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3456384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 детского скалолазания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1982 года начинается развитие юношеского скалолазания.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  проводятся по 4 возрастным группам: подростковая (до 12 лет), младшая (13–14лет), средняя (15–16 лет) и старшая (17–18 лет).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 1990 года в Алтайском  крае были проведены первые детско-юношеские соревнования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городе Рубцовске  детское  скалолазание было открыто на « Станции туризма и экскурсий» в 1990 году.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Искусственный рельеф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 1982 году решением международной Федерации  скалолазания  соревнования стали  проводятся в закрытых помещениях на искусственном рельефе. Основными причинами принятия этого решения были погодные факторы, стремление создать равные и комфортные условия для участников, зрителей, телевидения и других СМИ, а также проблема защиты окружающей среды при подготовке трасс. С этого года у нас в стране стали строить 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скалодромы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Скалодром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искусственное сооружение, имитирующее рельеф скалы (тренажёр для скалолазания.)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040188" cy="504056"/>
          </a:xfrm>
        </p:spPr>
        <p:txBody>
          <a:bodyPr/>
          <a:lstStyle/>
          <a:p>
            <a:r>
              <a:rPr lang="ru-RU" dirty="0" smtClean="0"/>
              <a:t> Рубцовск – школа №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492896"/>
            <a:ext cx="4041775" cy="504056"/>
          </a:xfrm>
        </p:spPr>
        <p:txBody>
          <a:bodyPr/>
          <a:lstStyle/>
          <a:p>
            <a:r>
              <a:rPr lang="ru-RU" dirty="0" smtClean="0"/>
              <a:t>Барнаул школа №1 27</a:t>
            </a:r>
            <a:endParaRPr lang="ru-RU" dirty="0"/>
          </a:p>
        </p:txBody>
      </p:sp>
      <p:pic>
        <p:nvPicPr>
          <p:cNvPr id="7" name="Содержимое 6" descr="IMG_000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83527"/>
            <a:ext cx="4040188" cy="2708659"/>
          </a:xfrm>
        </p:spPr>
      </p:pic>
      <p:pic>
        <p:nvPicPr>
          <p:cNvPr id="8" name="Содержимое 7" descr="IMG_001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3043491"/>
            <a:ext cx="4041775" cy="2788731"/>
          </a:xfr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840458"/>
            <a:ext cx="82809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связи  с этим  оказалось , что спортивное скалолазание имеет большую притягательную силу для самых молодых - практически во всех крупных скалолазных центрах страны стали появляться детские  клубы и секции. Появились соревнования среди подростков, а затем и международные соревнования для юношей и девушек различных возрастных групп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Страховка (в скалолазании)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система мероприятий для предотвращения несчастных случаев во время срыва спортсмена с трассы. Во всех видах страховки с использованием верёвки используется узел «восьмёрка».Существует три вида страховки: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верхняя, нижняя и гимнастическая.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4081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068960"/>
            <a:ext cx="5832648" cy="3600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1788808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skalola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984776" cy="3672408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1096879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Лазание на скорость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индивидуальное лазание или парная гонка на время. 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подняться до конца трассы за минимальное время. Используется верхняя страховка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sz="3100" b="1" dirty="0"/>
          </a:p>
        </p:txBody>
      </p:sp>
      <p:pic>
        <p:nvPicPr>
          <p:cNvPr id="2050" name="Picture 2" descr="C:\Documents and Settings\User\Рабочий стол\12246758_1158300014199188_915679546264274747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68563"/>
            <a:ext cx="6584156" cy="3840757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744018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Лазание на трудность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 скалолазания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индивидуальное лазание. Цель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подняться до топа. Участнику даётся одна попытка. Как правило, есть ограничение по времени (от 4 до 15 минут). Используется нижняя страховка.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464</Words>
  <Application>Microsoft Office PowerPoint</Application>
  <PresentationFormat>Экран (4:3)</PresentationFormat>
  <Paragraphs>47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Поток</vt:lpstr>
      <vt:lpstr>11</vt:lpstr>
      <vt:lpstr>               Альпинизм</vt:lpstr>
      <vt:lpstr>Скалолазание — вид спорта, который заключается в лазании по естественному (скалы) или искусственному (скалодром) рельефу .</vt:lpstr>
      <vt:lpstr>История  детского скалолазания</vt:lpstr>
      <vt:lpstr> Искусственный рельеф  </vt:lpstr>
      <vt:lpstr>                         </vt:lpstr>
      <vt:lpstr>Страховка (в скалолазании) — система мероприятий для предотвращения несчастных случаев во время срыва спортсмена с трассы. Во всех видах страховки с использованием верёвки используется узел «восьмёрка».Существует три вида страховки:  верхняя, нижняя и гимнастическая. </vt:lpstr>
      <vt:lpstr>   </vt:lpstr>
      <vt:lpstr> </vt:lpstr>
      <vt:lpstr>  .</vt:lpstr>
      <vt:lpstr>          Рубцовск МБУ  ДО   « Станция  туризма и экскурсий</vt:lpstr>
      <vt:lpstr>  Боулдеринговый зал в Рубцовске</vt:lpstr>
      <vt:lpstr> Скалодром в г. Рубцовске в  школе №10</vt:lpstr>
      <vt:lpstr>Скалодром в г.Барнауле  на стадионе «Лабиринт»</vt:lpstr>
      <vt:lpstr>Скалодром  «Первый» пос.Затон</vt:lpstr>
      <vt:lpstr>  </vt:lpstr>
      <vt:lpstr>Скалодром в манеже технического          университета г.Барнаула</vt:lpstr>
      <vt:lpstr>   Центр скалолазания «Грани » в г.Бийске.</vt:lpstr>
      <vt:lpstr>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Григорий Сергеев</cp:lastModifiedBy>
  <cp:revision>155</cp:revision>
  <dcterms:modified xsi:type="dcterms:W3CDTF">2023-10-24T13:58:07Z</dcterms:modified>
</cp:coreProperties>
</file>